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7200900" cy="47894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206" y="-90"/>
      </p:cViewPr>
      <p:guideLst>
        <p:guide orient="horz" pos="1509"/>
        <p:guide pos="22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C858F-F7B4-4B60-A2D5-FC6D7C70C1BB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685800"/>
            <a:ext cx="51530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2A7E-7C04-4401-8236-26B5C95C9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52A7E-7C04-4401-8236-26B5C95C91B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71" y="1487848"/>
            <a:ext cx="6120765" cy="10266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135" y="2714043"/>
            <a:ext cx="5040630" cy="12239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20656" y="191802"/>
            <a:ext cx="1620203" cy="40865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045" y="191802"/>
            <a:ext cx="4740592" cy="40865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25" y="3077690"/>
            <a:ext cx="6120765" cy="95124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825" y="2029991"/>
            <a:ext cx="6120765" cy="10477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48" y="1117549"/>
            <a:ext cx="3180397" cy="31608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0462" y="1117549"/>
            <a:ext cx="3180397" cy="31608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45" y="1072092"/>
            <a:ext cx="3181648" cy="4467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045" y="1518889"/>
            <a:ext cx="3181648" cy="27594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57958" y="1072092"/>
            <a:ext cx="3182898" cy="4467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57958" y="1518889"/>
            <a:ext cx="3182898" cy="27594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7" y="190693"/>
            <a:ext cx="2369046" cy="8115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355" y="190696"/>
            <a:ext cx="4025503" cy="40876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47" y="1002248"/>
            <a:ext cx="2369046" cy="327614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427" y="3352641"/>
            <a:ext cx="4320540" cy="39579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11427" y="427949"/>
            <a:ext cx="4320540" cy="28736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1427" y="3748443"/>
            <a:ext cx="4320540" cy="5620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45" y="191802"/>
            <a:ext cx="6480810" cy="798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45" y="1117549"/>
            <a:ext cx="6480810" cy="3160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045" y="4439145"/>
            <a:ext cx="1680210" cy="254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2C9B6-76C1-47DB-BF98-87CB38E00F77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60311" y="4439145"/>
            <a:ext cx="2280285" cy="254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0645" y="4439145"/>
            <a:ext cx="1680210" cy="254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29E05-365D-40D1-B672-CD27338ED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slid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00900" cy="478948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lide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78" y="1251736"/>
            <a:ext cx="6480175" cy="2562672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1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200900" cy="4800599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1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00900" cy="4800599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00900" cy="4800599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1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48462"/>
            <a:ext cx="7200900" cy="5037950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1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00900" cy="4800600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1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7200901" cy="4789488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 descr="slide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00900" cy="4800599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00900" cy="4800599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00900" cy="4800599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00900" cy="4800599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00900" cy="4800599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00900" cy="4800599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00900" cy="4800598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lide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7200900" cy="4800599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</Words>
  <Application>Microsoft Office PowerPoint</Application>
  <PresentationFormat>Custom</PresentationFormat>
  <Paragraphs>1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</dc:creator>
  <cp:lastModifiedBy>pc</cp:lastModifiedBy>
  <cp:revision>13</cp:revision>
  <dcterms:created xsi:type="dcterms:W3CDTF">2021-08-22T16:32:29Z</dcterms:created>
  <dcterms:modified xsi:type="dcterms:W3CDTF">2021-08-23T14:50:13Z</dcterms:modified>
</cp:coreProperties>
</file>